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0" r:id="rId2"/>
    <p:sldId id="133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2B863-31EE-4057-ABC2-84C5D0AA322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CD9BE-1535-40A1-A671-199C60333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36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5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28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32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1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40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36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02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76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31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3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20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80804-3D91-4079-A7BD-275DF5433647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8328" y="1674674"/>
            <a:ext cx="8965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</a:t>
            </a:r>
            <a:r>
              <a:rPr kumimoji="1" lang="en-US" altLang="ja-JP" sz="3600" b="1" dirty="0">
                <a:latin typeface="+mn-ea"/>
              </a:rPr>
              <a:t>PG </a:t>
            </a:r>
            <a:r>
              <a:rPr kumimoji="1" lang="ja-JP" altLang="en-US" sz="3600" b="1" dirty="0">
                <a:latin typeface="+mn-ea"/>
              </a:rPr>
              <a:t>Ｃ－</a:t>
            </a:r>
            <a:r>
              <a:rPr kumimoji="1" lang="en-US" altLang="ja-JP" sz="3600" b="1" dirty="0">
                <a:latin typeface="+mn-ea"/>
              </a:rPr>
              <a:t>09</a:t>
            </a:r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　　　　　　　研修振り返り</a:t>
            </a:r>
            <a:endParaRPr kumimoji="1"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211076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0D57FB-D967-499B-8DA8-FD5572AA7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00633"/>
              </p:ext>
            </p:extLst>
          </p:nvPr>
        </p:nvGraphicFramePr>
        <p:xfrm>
          <a:off x="102476" y="212832"/>
          <a:ext cx="8915064" cy="653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9496">
                  <a:extLst>
                    <a:ext uri="{9D8B030D-6E8A-4147-A177-3AD203B41FA5}">
                      <a16:colId xmlns:a16="http://schemas.microsoft.com/office/drawing/2014/main" val="1015333759"/>
                    </a:ext>
                  </a:extLst>
                </a:gridCol>
                <a:gridCol w="4505568">
                  <a:extLst>
                    <a:ext uri="{9D8B030D-6E8A-4147-A177-3AD203B41FA5}">
                      <a16:colId xmlns:a16="http://schemas.microsoft.com/office/drawing/2014/main" val="1794345269"/>
                    </a:ext>
                  </a:extLst>
                </a:gridCol>
              </a:tblGrid>
              <a:tr h="438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自分の事業所のサービスについて振り返ってみましょう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708423"/>
                  </a:ext>
                </a:extLst>
              </a:tr>
              <a:tr h="1762551"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＜</a:t>
                      </a:r>
                      <a:r>
                        <a:rPr kumimoji="1" lang="ja-JP" altLang="en-US" sz="1800">
                          <a:latin typeface="+mn-ea"/>
                          <a:ea typeface="+mn-ea"/>
                        </a:rPr>
                        <a:t>理念</a:t>
                      </a:r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＜めざすべき方向＞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9788008"/>
                  </a:ext>
                </a:extLst>
              </a:tr>
              <a:tr h="23068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＜使命・役割＞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＜強み・特徴＞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777589"/>
                  </a:ext>
                </a:extLst>
              </a:tr>
              <a:tr h="20306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＜課題＞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＜改善・工夫点＞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060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72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</TotalTime>
  <Words>42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sakai</dc:creator>
  <cp:lastModifiedBy>佐藤 大作(satou-daisaku.h59)</cp:lastModifiedBy>
  <cp:revision>46</cp:revision>
  <dcterms:created xsi:type="dcterms:W3CDTF">2021-04-21T01:37:08Z</dcterms:created>
  <dcterms:modified xsi:type="dcterms:W3CDTF">2023-08-08T07:39:56Z</dcterms:modified>
</cp:coreProperties>
</file>